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2" r:id="rId2"/>
    <p:sldId id="329" r:id="rId3"/>
    <p:sldId id="344" r:id="rId4"/>
    <p:sldId id="331" r:id="rId5"/>
    <p:sldId id="350" r:id="rId6"/>
    <p:sldId id="334" r:id="rId7"/>
    <p:sldId id="352" r:id="rId8"/>
    <p:sldId id="333" r:id="rId9"/>
    <p:sldId id="355" r:id="rId10"/>
    <p:sldId id="338" r:id="rId11"/>
    <p:sldId id="357" r:id="rId12"/>
    <p:sldId id="337" r:id="rId13"/>
    <p:sldId id="359" r:id="rId14"/>
    <p:sldId id="339" r:id="rId15"/>
    <p:sldId id="361" r:id="rId16"/>
    <p:sldId id="342" r:id="rId17"/>
    <p:sldId id="363" r:id="rId18"/>
    <p:sldId id="347" r:id="rId19"/>
    <p:sldId id="365" r:id="rId20"/>
    <p:sldId id="346" r:id="rId21"/>
    <p:sldId id="368" r:id="rId22"/>
    <p:sldId id="370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4E62A-1981-4F27-ABEE-9C4ACC53E033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BEB36B-FDD5-4E50-9674-14AD587D3A2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4E62A-1981-4F27-ABEE-9C4ACC53E033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EB36B-FDD5-4E50-9674-14AD587D3A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4E62A-1981-4F27-ABEE-9C4ACC53E033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EB36B-FDD5-4E50-9674-14AD587D3A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4E62A-1981-4F27-ABEE-9C4ACC53E033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EB36B-FDD5-4E50-9674-14AD587D3A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4E62A-1981-4F27-ABEE-9C4ACC53E033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EB36B-FDD5-4E50-9674-14AD587D3A2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4E62A-1981-4F27-ABEE-9C4ACC53E033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EB36B-FDD5-4E50-9674-14AD587D3A2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4E62A-1981-4F27-ABEE-9C4ACC53E033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EB36B-FDD5-4E50-9674-14AD587D3A2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4E62A-1981-4F27-ABEE-9C4ACC53E033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EB36B-FDD5-4E50-9674-14AD587D3A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4E62A-1981-4F27-ABEE-9C4ACC53E033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EB36B-FDD5-4E50-9674-14AD587D3A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4E62A-1981-4F27-ABEE-9C4ACC53E033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EB36B-FDD5-4E50-9674-14AD587D3A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4E62A-1981-4F27-ABEE-9C4ACC53E033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EB36B-FDD5-4E50-9674-14AD587D3A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424E62A-1981-4F27-ABEE-9C4ACC53E033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7BEB36B-FDD5-4E50-9674-14AD587D3A2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53006" y="882005"/>
            <a:ext cx="698477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B05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rgbClr val="00B05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11152" y="851227"/>
            <a:ext cx="76328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Ребусы по ПДД</a:t>
            </a:r>
          </a:p>
          <a:p>
            <a:pPr lvl="0" algn="ctr"/>
            <a:r>
              <a:rPr lang="ru-RU" sz="60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«Виды  транспорта»</a:t>
            </a:r>
            <a:endParaRPr lang="ru-RU" sz="60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023" y="2615952"/>
            <a:ext cx="3039549" cy="253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222" y="4736937"/>
            <a:ext cx="2315241" cy="205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115" y="2649488"/>
            <a:ext cx="2989456" cy="2104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84695"/>
            <a:ext cx="3491881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 descr="C:\Users\Администратор\Desktop\13033726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716654"/>
            <a:ext cx="2943276" cy="2042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2795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44088" y="1527257"/>
            <a:ext cx="10762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b="1" dirty="0" smtClean="0">
                <a:solidFill>
                  <a:srgbClr val="C00000"/>
                </a:solidFill>
                <a:latin typeface="Times New Roman"/>
              </a:rPr>
              <a:t>̓  </a:t>
            </a:r>
            <a:endParaRPr lang="ru-RU" sz="7200" b="1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43816" y="113521"/>
            <a:ext cx="243528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Ребус 5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660232" y="2127422"/>
            <a:ext cx="16702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b="1" dirty="0" smtClean="0">
                <a:solidFill>
                  <a:srgbClr val="9933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Times New Roman"/>
              </a:rPr>
              <a:t>И</a:t>
            </a:r>
            <a:endParaRPr lang="ru-RU" sz="9600" dirty="0">
              <a:solidFill>
                <a:prstClr val="black"/>
              </a:solidFill>
            </a:endParaRPr>
          </a:p>
        </p:txBody>
      </p:sp>
      <p:pic>
        <p:nvPicPr>
          <p:cNvPr id="5123" name="Picture 3" descr="C:\Users\Администратор\Desktop\slide0013_image02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63" y="784056"/>
            <a:ext cx="6264153" cy="3887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41168"/>
            <a:ext cx="9144000" cy="1916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1840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9104" y="1268760"/>
            <a:ext cx="8064896" cy="175260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8600" b="1" dirty="0" smtClean="0">
                <a:solidFill>
                  <a:srgbClr val="F79646">
                    <a:lumMod val="75000"/>
                  </a:srgbClr>
                </a:solidFill>
                <a:latin typeface="Times New Roman"/>
              </a:rPr>
              <a:t>ТАКСИ</a:t>
            </a:r>
            <a:endParaRPr lang="ru-RU" sz="8600" b="1" dirty="0">
              <a:solidFill>
                <a:srgbClr val="F79646">
                  <a:lumMod val="75000"/>
                </a:srgbClr>
              </a:solidFill>
              <a:latin typeface="Times New Roman"/>
            </a:endParaRPr>
          </a:p>
          <a:p>
            <a:endParaRPr lang="ru-RU" dirty="0"/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1233"/>
            <a:ext cx="3563888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680920"/>
            <a:ext cx="5005313" cy="3817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61892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83360" y="2006687"/>
            <a:ext cx="87716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 smtClean="0">
                <a:solidFill>
                  <a:srgbClr val="C00000"/>
                </a:solidFill>
                <a:latin typeface="Times New Roman"/>
              </a:rPr>
              <a:t>̓   </a:t>
            </a:r>
            <a:endParaRPr lang="ru-RU" sz="7200" b="1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43816" y="113521"/>
            <a:ext cx="243528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Ребус 6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871102" y="2052854"/>
            <a:ext cx="1107996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>
                <a:solidFill>
                  <a:srgbClr val="C00000"/>
                </a:solidFill>
                <a:latin typeface="Times New Roman"/>
              </a:rPr>
              <a:t>̓ ̓ </a:t>
            </a:r>
            <a:r>
              <a:rPr lang="ru-RU" sz="7200" b="1" dirty="0" smtClean="0">
                <a:solidFill>
                  <a:srgbClr val="C00000"/>
                </a:solidFill>
                <a:latin typeface="Times New Roman"/>
              </a:rPr>
              <a:t>  </a:t>
            </a:r>
            <a:endParaRPr lang="ru-RU" sz="7200" b="1" dirty="0">
              <a:solidFill>
                <a:srgbClr val="C00000"/>
              </a:solidFill>
              <a:latin typeface="Times New Roman"/>
            </a:endParaRPr>
          </a:p>
          <a:p>
            <a:r>
              <a:rPr lang="ru-RU" sz="7200" b="1" dirty="0" smtClean="0">
                <a:solidFill>
                  <a:srgbClr val="C00000"/>
                </a:solidFill>
                <a:latin typeface="Times New Roman"/>
              </a:rPr>
              <a:t>  </a:t>
            </a:r>
            <a:endParaRPr lang="ru-RU" sz="7200" b="1" dirty="0">
              <a:solidFill>
                <a:srgbClr val="C00000"/>
              </a:solidFill>
              <a:latin typeface="Times New Roman"/>
            </a:endParaRPr>
          </a:p>
        </p:txBody>
      </p:sp>
      <p:pic>
        <p:nvPicPr>
          <p:cNvPr id="4099" name="Picture 3" descr="C:\Users\Администратор\Desktop\g87zTu59cZ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6"/>
          <a:stretch/>
        </p:blipFill>
        <p:spPr bwMode="auto">
          <a:xfrm>
            <a:off x="395536" y="2122017"/>
            <a:ext cx="2945228" cy="3325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26"/>
          <a:stretch/>
        </p:blipFill>
        <p:spPr bwMode="auto">
          <a:xfrm>
            <a:off x="3940757" y="2175826"/>
            <a:ext cx="3820700" cy="218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13177"/>
            <a:ext cx="9144000" cy="1838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1840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9104" y="1268760"/>
            <a:ext cx="8064896" cy="175260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8600" b="1" dirty="0" smtClean="0">
                <a:solidFill>
                  <a:srgbClr val="F79646">
                    <a:lumMod val="75000"/>
                  </a:srgbClr>
                </a:solidFill>
                <a:latin typeface="Times New Roman"/>
              </a:rPr>
              <a:t>МЕТРО</a:t>
            </a:r>
            <a:endParaRPr lang="ru-RU" sz="8600" b="1" dirty="0">
              <a:solidFill>
                <a:srgbClr val="F79646">
                  <a:lumMod val="75000"/>
                </a:srgbClr>
              </a:solidFill>
              <a:latin typeface="Times New Roman"/>
            </a:endParaRPr>
          </a:p>
          <a:p>
            <a:endParaRPr lang="ru-RU" dirty="0"/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1233"/>
            <a:ext cx="3563888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478" y="2526898"/>
            <a:ext cx="6408712" cy="4331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3736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2040" y="2067993"/>
            <a:ext cx="110799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 smtClean="0">
                <a:solidFill>
                  <a:srgbClr val="C00000"/>
                </a:solidFill>
                <a:latin typeface="Times New Roman"/>
              </a:rPr>
              <a:t>̓    </a:t>
            </a:r>
            <a:endParaRPr lang="ru-RU" sz="7200" b="1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43816" y="113521"/>
            <a:ext cx="243528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Ребус 7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973695" y="2289184"/>
            <a:ext cx="100540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dirty="0" smtClean="0">
                <a:solidFill>
                  <a:srgbClr val="9933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Times New Roman"/>
              </a:rPr>
              <a:t>Т</a:t>
            </a:r>
            <a:endParaRPr lang="ru-RU" sz="9600" dirty="0">
              <a:solidFill>
                <a:prstClr val="black"/>
              </a:solidFill>
            </a:endParaRPr>
          </a:p>
        </p:txBody>
      </p:sp>
      <p:pic>
        <p:nvPicPr>
          <p:cNvPr id="6146" name="Picture 2" descr="C:\Users\Администратор\Desktop\35414a1c0219b2efb478f928e990bc34b79f7d8410160_57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49" y="2023429"/>
            <a:ext cx="1949195" cy="2344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1328" y="2388714"/>
            <a:ext cx="49244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>
                <a:solidFill>
                  <a:srgbClr val="C00000"/>
                </a:solidFill>
                <a:latin typeface="Times New Roman"/>
              </a:rPr>
              <a:t>ʽ</a:t>
            </a:r>
            <a:endParaRPr lang="ru-RU" dirty="0"/>
          </a:p>
        </p:txBody>
      </p:sp>
      <p:pic>
        <p:nvPicPr>
          <p:cNvPr id="6147" name="Picture 3" descr="C:\Users\Администратор\Desktop\butterfly-63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853" y="2371185"/>
            <a:ext cx="2760320" cy="1648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102" y="2067993"/>
            <a:ext cx="2605035" cy="2012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844824"/>
            <a:ext cx="1566863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8" y="4941169"/>
            <a:ext cx="9144000" cy="1916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4660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9104" y="1268760"/>
            <a:ext cx="8064896" cy="175260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8600" b="1" dirty="0" smtClean="0">
                <a:solidFill>
                  <a:srgbClr val="F79646">
                    <a:lumMod val="75000"/>
                  </a:srgbClr>
                </a:solidFill>
                <a:latin typeface="Times New Roman"/>
              </a:rPr>
              <a:t>САМОЛЁТ</a:t>
            </a:r>
            <a:endParaRPr lang="ru-RU" sz="8600" b="1" dirty="0">
              <a:solidFill>
                <a:srgbClr val="F79646">
                  <a:lumMod val="75000"/>
                </a:srgbClr>
              </a:solidFill>
              <a:latin typeface="Times New Roman"/>
            </a:endParaRPr>
          </a:p>
          <a:p>
            <a:endParaRPr lang="ru-RU" dirty="0"/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1233"/>
            <a:ext cx="3563888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4866" flipH="1">
            <a:off x="1866629" y="2881943"/>
            <a:ext cx="6996445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5103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35896" y="1754269"/>
            <a:ext cx="110799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 smtClean="0">
                <a:solidFill>
                  <a:srgbClr val="C00000"/>
                </a:solidFill>
                <a:latin typeface="Times New Roman"/>
              </a:rPr>
              <a:t>̓ ̓ </a:t>
            </a:r>
            <a:r>
              <a:rPr lang="ru-RU" sz="7200" b="1" dirty="0">
                <a:solidFill>
                  <a:srgbClr val="C00000"/>
                </a:solidFill>
                <a:latin typeface="Times New Roman"/>
              </a:rPr>
              <a:t>̓</a:t>
            </a:r>
            <a:r>
              <a:rPr lang="ru-RU" sz="7200" b="1" dirty="0" smtClean="0">
                <a:solidFill>
                  <a:srgbClr val="C00000"/>
                </a:solidFill>
                <a:latin typeface="Times New Roman"/>
              </a:rPr>
              <a:t>  </a:t>
            </a:r>
            <a:endParaRPr lang="ru-RU" sz="7200" b="1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43816" y="113521"/>
            <a:ext cx="243528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Ребус 8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86677" y="2483650"/>
            <a:ext cx="100540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dirty="0">
                <a:solidFill>
                  <a:srgbClr val="9933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Times New Roman"/>
              </a:rPr>
              <a:t>Е</a:t>
            </a:r>
            <a:endParaRPr lang="ru-RU" sz="96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12563" y="1700724"/>
            <a:ext cx="1569660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>
                <a:solidFill>
                  <a:srgbClr val="C00000"/>
                </a:solidFill>
                <a:latin typeface="Times New Roman"/>
              </a:rPr>
              <a:t>̓ ̓ ̓ ̓   </a:t>
            </a:r>
          </a:p>
          <a:p>
            <a:r>
              <a:rPr lang="ru-RU" sz="7200" b="1" dirty="0" smtClean="0">
                <a:solidFill>
                  <a:srgbClr val="C00000"/>
                </a:solidFill>
                <a:latin typeface="Times New Roman"/>
              </a:rPr>
              <a:t>  </a:t>
            </a:r>
            <a:endParaRPr lang="ru-RU" sz="7200" b="1" dirty="0">
              <a:solidFill>
                <a:srgbClr val="C00000"/>
              </a:solidFill>
              <a:latin typeface="Times New Roman"/>
            </a:endParaRPr>
          </a:p>
        </p:txBody>
      </p:sp>
      <p:pic>
        <p:nvPicPr>
          <p:cNvPr id="1026" name="Picture 2" descr="C:\Users\Администратор\Desktop\firefighter-fire-flames-hose-man-peopl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75" y="1556792"/>
            <a:ext cx="3981585" cy="3378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Администратор\Desktop\banca_eur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262410"/>
            <a:ext cx="2796341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85184"/>
            <a:ext cx="9144000" cy="1772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4660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9104" y="1268760"/>
            <a:ext cx="8064896" cy="175260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8600" b="1" dirty="0" smtClean="0">
                <a:solidFill>
                  <a:srgbClr val="F79646">
                    <a:lumMod val="75000"/>
                  </a:srgbClr>
                </a:solidFill>
                <a:latin typeface="Times New Roman"/>
              </a:rPr>
              <a:t>ПОЕЗД</a:t>
            </a:r>
            <a:endParaRPr lang="ru-RU" sz="8600" b="1" dirty="0">
              <a:solidFill>
                <a:srgbClr val="F79646">
                  <a:lumMod val="75000"/>
                </a:srgbClr>
              </a:solidFill>
              <a:latin typeface="Times New Roman"/>
            </a:endParaRPr>
          </a:p>
          <a:p>
            <a:endParaRPr lang="ru-RU" dirty="0"/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1233"/>
            <a:ext cx="3563888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708920"/>
            <a:ext cx="6826220" cy="2666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3949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543816" y="113521"/>
            <a:ext cx="243528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Ребус 9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851920" y="1988122"/>
            <a:ext cx="99899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dirty="0" smtClean="0">
                <a:solidFill>
                  <a:srgbClr val="9933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Times New Roman"/>
              </a:rPr>
              <a:t>Б</a:t>
            </a:r>
            <a:endParaRPr lang="ru-RU" sz="9600" dirty="0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760" y="1988122"/>
            <a:ext cx="3359707" cy="2006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920589" y="1921731"/>
            <a:ext cx="13263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7200" b="1" dirty="0" smtClean="0">
                <a:solidFill>
                  <a:srgbClr val="C00000"/>
                </a:solidFill>
                <a:latin typeface="Times New Roman"/>
              </a:rPr>
              <a:t>ʽʽ</a:t>
            </a:r>
            <a:endParaRPr lang="ru-RU" sz="7200" dirty="0">
              <a:solidFill>
                <a:prstClr val="black"/>
              </a:solidFill>
            </a:endParaRPr>
          </a:p>
        </p:txBody>
      </p:sp>
      <p:pic>
        <p:nvPicPr>
          <p:cNvPr id="3075" name="Picture 3" descr="C:\Users\Администратор\Desktop\HKs9xiYhZM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20" y="1031182"/>
            <a:ext cx="2616030" cy="3920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13177"/>
            <a:ext cx="9144000" cy="1812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7479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9104" y="1268760"/>
            <a:ext cx="8064896" cy="175260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8600" b="1" dirty="0" smtClean="0">
                <a:solidFill>
                  <a:srgbClr val="F79646">
                    <a:lumMod val="75000"/>
                  </a:srgbClr>
                </a:solidFill>
                <a:latin typeface="Times New Roman"/>
              </a:rPr>
              <a:t>КОРАБЛЬ</a:t>
            </a:r>
            <a:endParaRPr lang="ru-RU" sz="8600" b="1" dirty="0">
              <a:solidFill>
                <a:srgbClr val="F79646">
                  <a:lumMod val="75000"/>
                </a:srgbClr>
              </a:solidFill>
              <a:latin typeface="Times New Roman"/>
            </a:endParaRPr>
          </a:p>
          <a:p>
            <a:endParaRPr lang="ru-RU" dirty="0"/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1233"/>
            <a:ext cx="3563888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420888"/>
            <a:ext cx="4818435" cy="4339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2956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31771" y="2277479"/>
            <a:ext cx="110799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 smtClean="0">
                <a:solidFill>
                  <a:srgbClr val="C00000"/>
                </a:solidFill>
                <a:latin typeface="Times New Roman"/>
              </a:rPr>
              <a:t>̓ ̓   </a:t>
            </a:r>
            <a:endParaRPr lang="ru-RU" sz="7200" b="1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43816" y="113521"/>
            <a:ext cx="243528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Ребус 1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067944" y="2420888"/>
            <a:ext cx="90281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 smtClean="0">
                <a:solidFill>
                  <a:srgbClr val="9933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Times New Roman"/>
              </a:rPr>
              <a:t>Н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2" name="Picture 2" descr="C:\Users\Администратор\Desktop\8cc86b3ac14d1ef81c5f1ef3_640_succes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972430"/>
            <a:ext cx="4566308" cy="3681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дминистратор\Desktop\1394796041trava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9916"/>
          <a:stretch/>
        </p:blipFill>
        <p:spPr bwMode="auto">
          <a:xfrm>
            <a:off x="6998" y="2060848"/>
            <a:ext cx="3016322" cy="216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923335" y="2064122"/>
            <a:ext cx="1569660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7200" b="1" dirty="0">
                <a:solidFill>
                  <a:srgbClr val="C00000"/>
                </a:solidFill>
                <a:latin typeface="Times New Roman"/>
              </a:rPr>
              <a:t>̓ ̓ ̓ ̓   </a:t>
            </a:r>
          </a:p>
          <a:p>
            <a:pPr lvl="0"/>
            <a:r>
              <a:rPr lang="ru-RU" sz="7200" b="1" dirty="0" smtClean="0">
                <a:solidFill>
                  <a:srgbClr val="C00000"/>
                </a:solidFill>
                <a:latin typeface="Times New Roman"/>
              </a:rPr>
              <a:t>  </a:t>
            </a:r>
            <a:endParaRPr lang="ru-RU" sz="7200" b="1" dirty="0">
              <a:solidFill>
                <a:srgbClr val="C00000"/>
              </a:solidFill>
              <a:latin typeface="Times New Roman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8" y="4578350"/>
            <a:ext cx="9144000" cy="227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8702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2179" y="1916832"/>
            <a:ext cx="110799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 smtClean="0">
                <a:solidFill>
                  <a:srgbClr val="C00000"/>
                </a:solidFill>
                <a:latin typeface="Times New Roman"/>
              </a:rPr>
              <a:t>̓ ̓   </a:t>
            </a:r>
            <a:endParaRPr lang="ru-RU" sz="7200" b="1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66177" y="118185"/>
            <a:ext cx="27815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Ребус 10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843808" y="2593053"/>
            <a:ext cx="87235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 smtClean="0">
                <a:solidFill>
                  <a:srgbClr val="9933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Times New Roman"/>
              </a:rPr>
              <a:t>Л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88424" y="1916832"/>
            <a:ext cx="877163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>
                <a:solidFill>
                  <a:srgbClr val="C00000"/>
                </a:solidFill>
                <a:latin typeface="Times New Roman"/>
              </a:rPr>
              <a:t>̓ </a:t>
            </a:r>
            <a:r>
              <a:rPr lang="ru-RU" sz="7200" b="1" dirty="0" smtClean="0">
                <a:solidFill>
                  <a:srgbClr val="C00000"/>
                </a:solidFill>
                <a:latin typeface="Times New Roman"/>
              </a:rPr>
              <a:t>  </a:t>
            </a:r>
            <a:endParaRPr lang="ru-RU" sz="7200" b="1" dirty="0">
              <a:solidFill>
                <a:srgbClr val="C00000"/>
              </a:solidFill>
              <a:latin typeface="Times New Roman"/>
            </a:endParaRPr>
          </a:p>
          <a:p>
            <a:r>
              <a:rPr lang="ru-RU" sz="7200" b="1" dirty="0" smtClean="0">
                <a:solidFill>
                  <a:srgbClr val="C00000"/>
                </a:solidFill>
                <a:latin typeface="Times New Roman"/>
              </a:rPr>
              <a:t>  </a:t>
            </a:r>
            <a:endParaRPr lang="ru-RU" sz="7200" b="1" dirty="0">
              <a:solidFill>
                <a:srgbClr val="C00000"/>
              </a:solidFill>
              <a:latin typeface="Times New Roman"/>
            </a:endParaRPr>
          </a:p>
        </p:txBody>
      </p:sp>
      <p:pic>
        <p:nvPicPr>
          <p:cNvPr id="2050" name="Picture 2" descr="C:\Users\Администратор\Desktop\cartoon-ground-animal-claws-blind-mol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16658"/>
            <a:ext cx="2421038" cy="2582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91680" y="1823612"/>
            <a:ext cx="131318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400" b="1" dirty="0" smtClean="0"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Times New Roman"/>
              </a:rPr>
              <a:t>4,2,3</a:t>
            </a:r>
            <a:endParaRPr lang="ru-RU" sz="4400" dirty="0"/>
          </a:p>
        </p:txBody>
      </p:sp>
      <p:pic>
        <p:nvPicPr>
          <p:cNvPr id="11" name="Picture 2" descr="C:\Users\Администратор\Desktop\f896449bf32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162" y="2086145"/>
            <a:ext cx="2368005" cy="204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590288"/>
            <a:ext cx="2166773" cy="3205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69161"/>
            <a:ext cx="9144000" cy="1955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7479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268760"/>
            <a:ext cx="7848872" cy="1752600"/>
          </a:xfrm>
        </p:spPr>
        <p:txBody>
          <a:bodyPr>
            <a:normAutofit fontScale="92500"/>
          </a:bodyPr>
          <a:lstStyle/>
          <a:p>
            <a:pPr lvl="0">
              <a:spcBef>
                <a:spcPts val="0"/>
              </a:spcBef>
            </a:pPr>
            <a:r>
              <a:rPr lang="ru-RU" sz="8600" b="1" dirty="0" smtClean="0">
                <a:solidFill>
                  <a:srgbClr val="F79646">
                    <a:lumMod val="75000"/>
                  </a:srgbClr>
                </a:solidFill>
                <a:latin typeface="Times New Roman"/>
              </a:rPr>
              <a:t>ТРОЛЛЕЙБУС</a:t>
            </a:r>
            <a:endParaRPr lang="ru-RU" sz="8600" b="1" dirty="0">
              <a:solidFill>
                <a:srgbClr val="F79646">
                  <a:lumMod val="75000"/>
                </a:srgbClr>
              </a:solidFill>
              <a:latin typeface="Times New Roman"/>
            </a:endParaRPr>
          </a:p>
          <a:p>
            <a:endParaRPr lang="ru-RU" dirty="0"/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1233"/>
            <a:ext cx="3563888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350161"/>
            <a:ext cx="5400600" cy="4507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6066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1"/>
            <a:ext cx="9144000" cy="3395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1844824"/>
            <a:ext cx="8748464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8600" b="1" dirty="0" smtClean="0">
                <a:solidFill>
                  <a:srgbClr val="F79646">
                    <a:lumMod val="75000"/>
                  </a:srgbClr>
                </a:solidFill>
                <a:latin typeface="Times New Roman"/>
              </a:rPr>
              <a:t>МОЛОДЦЫ!</a:t>
            </a:r>
            <a:endParaRPr lang="ru-RU" sz="8600" b="1" dirty="0">
              <a:solidFill>
                <a:srgbClr val="F79646">
                  <a:lumMod val="75000"/>
                </a:srgbClr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77826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9104" y="1268760"/>
            <a:ext cx="8064896" cy="175260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8600" b="1" dirty="0" smtClean="0">
                <a:solidFill>
                  <a:srgbClr val="F79646">
                    <a:lumMod val="75000"/>
                  </a:srgbClr>
                </a:solidFill>
                <a:latin typeface="Times New Roman"/>
              </a:rPr>
              <a:t>ТРАНСПОРТ</a:t>
            </a:r>
            <a:endParaRPr lang="ru-RU" sz="8600" b="1" dirty="0">
              <a:solidFill>
                <a:srgbClr val="F79646">
                  <a:lumMod val="75000"/>
                </a:srgbClr>
              </a:solidFill>
              <a:latin typeface="Times New Roman"/>
            </a:endParaRPr>
          </a:p>
          <a:p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492896"/>
            <a:ext cx="2601586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434" y="4437112"/>
            <a:ext cx="3035300" cy="254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33540" y="2684201"/>
            <a:ext cx="2519787" cy="1921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1233"/>
            <a:ext cx="3563888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6648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80226" y="1039559"/>
            <a:ext cx="87716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 smtClean="0">
                <a:solidFill>
                  <a:srgbClr val="C00000"/>
                </a:solidFill>
                <a:latin typeface="Times New Roman"/>
              </a:rPr>
              <a:t>̓   </a:t>
            </a:r>
            <a:endParaRPr lang="ru-RU" sz="7200" b="1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43816" y="113521"/>
            <a:ext cx="243528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Ребус 2</a:t>
            </a:r>
          </a:p>
        </p:txBody>
      </p:sp>
      <p:pic>
        <p:nvPicPr>
          <p:cNvPr id="2050" name="Picture 2" descr="C:\Users\Администратор\Desktop\3600_a0c27_ae239e8b_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186"/>
            <a:ext cx="4671922" cy="443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дминистратор\Desktop\tire-clip-ar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3776" y="1292135"/>
            <a:ext cx="3040080" cy="3323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4" t="52182" r="3049" b="5445"/>
          <a:stretch/>
        </p:blipFill>
        <p:spPr bwMode="auto">
          <a:xfrm>
            <a:off x="0" y="4869160"/>
            <a:ext cx="9144002" cy="1988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2969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9104" y="1268760"/>
            <a:ext cx="8064896" cy="175260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8600" b="1" dirty="0" smtClean="0">
                <a:solidFill>
                  <a:srgbClr val="F79646">
                    <a:lumMod val="75000"/>
                  </a:srgbClr>
                </a:solidFill>
                <a:latin typeface="Times New Roman"/>
              </a:rPr>
              <a:t>МАШИНА</a:t>
            </a:r>
            <a:endParaRPr lang="ru-RU" sz="8600" b="1" dirty="0">
              <a:solidFill>
                <a:srgbClr val="F79646">
                  <a:lumMod val="75000"/>
                </a:srgbClr>
              </a:solidFill>
              <a:latin typeface="Times New Roman"/>
            </a:endParaRPr>
          </a:p>
          <a:p>
            <a:endParaRPr lang="ru-RU" dirty="0"/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1233"/>
            <a:ext cx="3563888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636912"/>
            <a:ext cx="5590391" cy="3947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4212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68852" y="1143515"/>
            <a:ext cx="110799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 smtClean="0">
                <a:solidFill>
                  <a:srgbClr val="C00000"/>
                </a:solidFill>
                <a:latin typeface="Times New Roman"/>
              </a:rPr>
              <a:t>̓ ̓   </a:t>
            </a:r>
            <a:endParaRPr lang="ru-RU" sz="7200" b="1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43816" y="113521"/>
            <a:ext cx="243528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Ребус 3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27584" y="1340766"/>
            <a:ext cx="146706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 smtClean="0">
                <a:solidFill>
                  <a:srgbClr val="9933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Times New Roman"/>
              </a:rPr>
              <a:t>АВ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71102" y="1143515"/>
            <a:ext cx="1107996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>
                <a:solidFill>
                  <a:srgbClr val="C00000"/>
                </a:solidFill>
                <a:latin typeface="Times New Roman"/>
              </a:rPr>
              <a:t>̓ </a:t>
            </a:r>
            <a:r>
              <a:rPr lang="ru-RU" sz="7200" b="1" dirty="0" smtClean="0">
                <a:solidFill>
                  <a:srgbClr val="C00000"/>
                </a:solidFill>
                <a:latin typeface="Times New Roman"/>
              </a:rPr>
              <a:t>   </a:t>
            </a:r>
            <a:endParaRPr lang="ru-RU" sz="7200" b="1" dirty="0">
              <a:solidFill>
                <a:srgbClr val="C00000"/>
              </a:solidFill>
              <a:latin typeface="Times New Roman"/>
            </a:endParaRPr>
          </a:p>
          <a:p>
            <a:r>
              <a:rPr lang="ru-RU" sz="7200" b="1" dirty="0" smtClean="0">
                <a:solidFill>
                  <a:srgbClr val="C00000"/>
                </a:solidFill>
                <a:latin typeface="Times New Roman"/>
              </a:rPr>
              <a:t>  </a:t>
            </a:r>
            <a:endParaRPr lang="ru-RU" sz="7200" b="1" dirty="0">
              <a:solidFill>
                <a:srgbClr val="C00000"/>
              </a:solidFill>
              <a:latin typeface="Times New Roman"/>
            </a:endParaRPr>
          </a:p>
        </p:txBody>
      </p:sp>
      <p:pic>
        <p:nvPicPr>
          <p:cNvPr id="3074" name="Picture 2" descr="C:\Users\Администратор\Desktop\0_76f8d_7636c13d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764704"/>
            <a:ext cx="4084086" cy="411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Администратор\Desktop\1077223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317" y="1036851"/>
            <a:ext cx="2470612" cy="3652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8" y="4797152"/>
            <a:ext cx="9144000" cy="2039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6691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9104" y="1268760"/>
            <a:ext cx="8064896" cy="175260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8600" b="1" dirty="0" smtClean="0">
                <a:solidFill>
                  <a:srgbClr val="F79646">
                    <a:lumMod val="75000"/>
                  </a:srgbClr>
                </a:solidFill>
                <a:latin typeface="Times New Roman"/>
              </a:rPr>
              <a:t>АВТОБУС</a:t>
            </a:r>
            <a:endParaRPr lang="ru-RU" sz="8600" b="1" dirty="0">
              <a:solidFill>
                <a:srgbClr val="F79646">
                  <a:lumMod val="75000"/>
                </a:srgbClr>
              </a:solidFill>
              <a:latin typeface="Times New Roman"/>
            </a:endParaRPr>
          </a:p>
          <a:p>
            <a:endParaRPr lang="ru-RU" dirty="0"/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1233"/>
            <a:ext cx="3563888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 descr="C:\Users\Администратор\Desktop\school-bu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780928"/>
            <a:ext cx="6507850" cy="305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6420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21790" y="2545873"/>
            <a:ext cx="110799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 smtClean="0">
                <a:solidFill>
                  <a:srgbClr val="C00000"/>
                </a:solidFill>
                <a:latin typeface="Times New Roman"/>
              </a:rPr>
              <a:t>̓ ̓   </a:t>
            </a:r>
            <a:endParaRPr lang="ru-RU" sz="7200" b="1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43816" y="113521"/>
            <a:ext cx="243528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Ребус 4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071825" y="2348880"/>
            <a:ext cx="90281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>
                <a:solidFill>
                  <a:srgbClr val="9933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Times New Roman"/>
              </a:rPr>
              <a:t>Й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027" name="Picture 3" descr="C:\Users\Администратор\Desktop\1394796041trava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9916"/>
          <a:stretch/>
        </p:blipFill>
        <p:spPr bwMode="auto">
          <a:xfrm>
            <a:off x="-16205" y="2255819"/>
            <a:ext cx="2237995" cy="1976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Администратор\Desktop\Machovka_Hou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786" y="2295626"/>
            <a:ext cx="2413635" cy="188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775788" y="2224650"/>
            <a:ext cx="80021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7200" b="1" dirty="0" smtClean="0">
                <a:solidFill>
                  <a:srgbClr val="C00000"/>
                </a:solidFill>
                <a:latin typeface="Times New Roman"/>
              </a:rPr>
              <a:t>ʽʽ</a:t>
            </a:r>
            <a:endParaRPr lang="ru-RU" sz="7200" b="1" dirty="0">
              <a:solidFill>
                <a:srgbClr val="C00000"/>
              </a:solidFill>
              <a:latin typeface="Times New Roman"/>
            </a:endParaRPr>
          </a:p>
        </p:txBody>
      </p:sp>
      <p:pic>
        <p:nvPicPr>
          <p:cNvPr id="4099" name="Picture 3" descr="C:\Users\Администратор\Desktop\cotton-candy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126732"/>
            <a:ext cx="1503919" cy="2542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241783" y="2098410"/>
            <a:ext cx="877163" cy="13542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7200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ru-RU" sz="7200" b="1" dirty="0" smtClean="0">
                <a:solidFill>
                  <a:srgbClr val="C00000"/>
                </a:solidFill>
                <a:latin typeface="Times New Roman"/>
              </a:rPr>
              <a:t>̓</a:t>
            </a:r>
            <a:r>
              <a:rPr lang="ru-RU" sz="7200" b="1" dirty="0">
                <a:solidFill>
                  <a:srgbClr val="C00000"/>
                </a:solidFill>
                <a:latin typeface="Times New Roman"/>
              </a:rPr>
              <a:t> ̓ </a:t>
            </a:r>
            <a:endParaRPr lang="ru-RU" dirty="0">
              <a:solidFill>
                <a:prstClr val="black"/>
              </a:solidFill>
            </a:endParaRPr>
          </a:p>
          <a:p>
            <a:r>
              <a:rPr lang="ru-RU" sz="1000" b="1" dirty="0" smtClean="0">
                <a:solidFill>
                  <a:srgbClr val="C00000"/>
                </a:solidFill>
                <a:latin typeface="Times New Roman"/>
              </a:rPr>
              <a:t> </a:t>
            </a:r>
            <a:endParaRPr lang="ru-RU" sz="10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69160"/>
            <a:ext cx="9144000" cy="1961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6691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9104" y="1268760"/>
            <a:ext cx="8064896" cy="175260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8600" b="1" dirty="0" smtClean="0">
                <a:solidFill>
                  <a:srgbClr val="F79646">
                    <a:lumMod val="75000"/>
                  </a:srgbClr>
                </a:solidFill>
                <a:latin typeface="Times New Roman"/>
              </a:rPr>
              <a:t>ТРАМВАЙ</a:t>
            </a:r>
            <a:endParaRPr lang="ru-RU" sz="8600" b="1" dirty="0">
              <a:solidFill>
                <a:srgbClr val="F79646">
                  <a:lumMod val="75000"/>
                </a:srgbClr>
              </a:solidFill>
              <a:latin typeface="Times New Roman"/>
            </a:endParaRPr>
          </a:p>
          <a:p>
            <a:endParaRPr lang="ru-RU" dirty="0"/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1233"/>
            <a:ext cx="3563888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 descr="C:\Users\Администратор\Desktop\0_8f832_d41a0f2b_orig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543"/>
          <a:stretch/>
        </p:blipFill>
        <p:spPr bwMode="auto">
          <a:xfrm>
            <a:off x="2566527" y="2420888"/>
            <a:ext cx="6321084" cy="429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6376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1308</TotalTime>
  <Words>87</Words>
  <Application>Microsoft Office PowerPoint</Application>
  <PresentationFormat>Экран (4:3)</PresentationFormat>
  <Paragraphs>57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Исполнительная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Устный экологический журнал  «В царстве цветов»</dc:title>
  <dc:creator>LEX-PEX.NET</dc:creator>
  <cp:lastModifiedBy>LEX-PEX.NET</cp:lastModifiedBy>
  <cp:revision>211</cp:revision>
  <dcterms:created xsi:type="dcterms:W3CDTF">2015-07-10T16:43:53Z</dcterms:created>
  <dcterms:modified xsi:type="dcterms:W3CDTF">2015-11-11T03:59:08Z</dcterms:modified>
</cp:coreProperties>
</file>